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4" r:id="rId4"/>
    <p:sldId id="257" r:id="rId5"/>
    <p:sldId id="259" r:id="rId6"/>
    <p:sldId id="260" r:id="rId7"/>
    <p:sldId id="261" r:id="rId8"/>
    <p:sldId id="270" r:id="rId9"/>
    <p:sldId id="271" r:id="rId10"/>
    <p:sldId id="268" r:id="rId11"/>
    <p:sldId id="262" r:id="rId12"/>
    <p:sldId id="263" r:id="rId13"/>
    <p:sldId id="265" r:id="rId14"/>
    <p:sldId id="269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D28"/>
    <a:srgbClr val="B6CFE1"/>
    <a:srgbClr val="FDDC00"/>
    <a:srgbClr val="97C93C"/>
    <a:srgbClr val="144733"/>
    <a:srgbClr val="2F528F"/>
    <a:srgbClr val="2D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PT Sans" panose="020B0503020203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7C9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7-1947-ACED-EC73EB6CA9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6CF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7-1947-ACED-EC73EB6CA9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DD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7-1947-ACED-EC73EB6CA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5396544"/>
        <c:axId val="2049890800"/>
      </c:barChart>
      <c:catAx>
        <c:axId val="19753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T Sans" panose="020B0503020203020204" pitchFamily="34" charset="77"/>
                <a:ea typeface="+mn-ea"/>
                <a:cs typeface="+mn-cs"/>
              </a:defRPr>
            </a:pPr>
            <a:endParaRPr lang="en-US"/>
          </a:p>
        </c:txPr>
        <c:crossAx val="2049890800"/>
        <c:crosses val="autoZero"/>
        <c:auto val="1"/>
        <c:lblAlgn val="ctr"/>
        <c:lblOffset val="100"/>
        <c:noMultiLvlLbl val="0"/>
      </c:catAx>
      <c:valAx>
        <c:axId val="204989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PT Sans" panose="020B0503020203020204" pitchFamily="34" charset="77"/>
                <a:ea typeface="+mn-ea"/>
                <a:cs typeface="+mn-cs"/>
              </a:defRPr>
            </a:pPr>
            <a:endParaRPr lang="en-US"/>
          </a:p>
        </c:txPr>
        <c:crossAx val="19753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PT Sans" panose="020B0503020203020204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B6CFE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41D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7C9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D-8745-AB4B-BD9CD9CDB6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6CF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D-8745-AB4B-BD9CD9CDB6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DD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D-8745-AB4B-BD9CD9CDB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5396544"/>
        <c:axId val="2049890800"/>
      </c:barChart>
      <c:catAx>
        <c:axId val="19753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41D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890800"/>
        <c:crosses val="autoZero"/>
        <c:auto val="1"/>
        <c:lblAlgn val="ctr"/>
        <c:lblOffset val="100"/>
        <c:noMultiLvlLbl val="0"/>
      </c:catAx>
      <c:valAx>
        <c:axId val="204989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41D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3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41D2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B6CFE1"/>
      </a:solidFill>
    </a:ln>
    <a:effectLst/>
  </c:spPr>
  <c:txPr>
    <a:bodyPr/>
    <a:lstStyle/>
    <a:p>
      <a:pPr>
        <a:defRPr>
          <a:solidFill>
            <a:srgbClr val="141D28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6D62-5849-434F-8D6E-FCE1C32F6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FFE35-C829-2740-874C-2B6C2891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E5A4-225C-F143-A609-0C5105C1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B532F-68EF-DE46-AF8D-0DF337B9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01C8B-1288-1246-912A-59A2A2B2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66D4-520C-A948-A382-19D31047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61C62-9584-F74C-8B12-0916D822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9CF6F-DDE2-9544-A2BA-96A155B3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DC33-01C9-DA49-BBA1-9D5E6FC8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E947-7DC6-5C49-B9B8-C666DE26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5175E-D619-6947-AB38-4C62A16C2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3C452-29BE-0640-AEAF-498CA4603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CAAF-1370-6841-A3A8-36105B0B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7478-0340-6C40-B34C-9C0600FE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9F97C-EFAD-CE45-A9E3-C72E8DE5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471E-511B-934D-9964-FD311ABC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E685-C213-5248-8C67-D5818587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D8A4D-15F3-E143-BF87-C0C8006E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CABC6-627A-644F-AE16-BC31D16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33AC5-2A8B-814E-8051-9446CBB7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D5A7-B8C3-7640-B1B4-B443B768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43668-98AC-AC44-A89E-8E1CE301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789A-A85E-9C41-9A04-5796331E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B8DA-6878-5C48-95B5-273FA10B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EBF68-E1B8-884A-86E9-A648ED03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9C97-2EF5-F84F-951A-748E0550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7D53-16B8-2742-901B-C0BACFAE0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23F5A-6CF1-C244-B79A-38B5BC253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02B77-1E22-F342-AD70-6D1FDEB4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33477-1C98-6445-8B56-D0C186B9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8CB93-2073-754E-9F04-509887DB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2BF2-7263-9A49-8AFC-BEF0B251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29B31-95C9-0346-BA7B-05E11D1B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E8739-196F-0C4D-BDDA-3C9EE6DB8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F861D-4A43-7747-A99F-0DC3E592D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BED3D-1763-6A41-947A-BF81F019B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17376-8B5C-474F-BD6E-41123C7A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69BE46-A1B4-5840-9E01-EF0CCEC2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2F25C-3EC1-E444-B008-7DC71374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346C-6A65-3B4B-A56D-ECA12344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07534-F976-034D-B092-DABCFCCC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24715-5ECD-6242-B7DB-E70588FB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25EB9-C679-A24C-A491-260F1B51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4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70740-9FFA-574E-B247-E30715CC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23A80-F0F9-8F43-983D-CD43247F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58BB-52E7-714C-BD33-190D64AA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CFEC-32D6-D140-9CAD-F818C08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BC75-FE57-0049-8B8B-0328045B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21B4E-55B8-9941-850C-9B4DD7B6B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5C627-A2F8-F344-AF9D-A631F48F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C40A8-0E98-4E4C-B5F1-E33F84D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963AC-4557-214D-AAEF-57B4B0DC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AA4E-3516-6945-8026-98B5B61F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D9761-CE2F-0F49-9A01-4BE70A213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61823-E619-7745-B525-8182510FB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0668-8580-154B-B730-E4E76EE9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15F3C-5052-6241-BD68-A91FA805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50AEC-FD4A-424A-8630-83125A02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C14DC-9CFB-5644-8CA8-AFB11BE2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22E8-069A-6C49-84A2-7C404885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9214-F0A7-4141-ACEB-6ECD7907A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7CE2-6A34-7B4D-BC23-6A10247677D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63F3-1A11-DF43-AC32-1FD16BB3B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910D-777E-4247-B5F4-FF80CA29B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8104-CDBD-6747-958B-6746D5FE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667D8-D15E-7744-AA93-86BEC745FD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37B4DD0-8A42-8843-8259-D15DCFFC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2322"/>
          <a:stretch>
            <a:fillRect/>
          </a:stretch>
        </p:blipFill>
        <p:spPr bwMode="auto">
          <a:xfrm>
            <a:off x="1007761" y="0"/>
            <a:ext cx="5139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FA565-DCA1-7C41-9B27-DE105DFF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61" y="2468780"/>
            <a:ext cx="2887667" cy="19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E9F64F-FD96-EF44-A259-D79E33BD2792}"/>
              </a:ext>
            </a:extLst>
          </p:cNvPr>
          <p:cNvSpPr/>
          <p:nvPr/>
        </p:nvSpPr>
        <p:spPr>
          <a:xfrm>
            <a:off x="-25116" y="0"/>
            <a:ext cx="12217116" cy="6858000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665E5-9671-454E-BDF3-909F94F3B23E}"/>
              </a:ext>
            </a:extLst>
          </p:cNvPr>
          <p:cNvSpPr/>
          <p:nvPr/>
        </p:nvSpPr>
        <p:spPr>
          <a:xfrm>
            <a:off x="770751" y="630345"/>
            <a:ext cx="10650497" cy="5311821"/>
          </a:xfrm>
          <a:prstGeom prst="rect">
            <a:avLst/>
          </a:prstGeom>
          <a:noFill/>
          <a:ln w="38100">
            <a:solidFill>
              <a:srgbClr val="97C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CA888-C744-5943-A4EB-D711D942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86" y="0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2C4F62-8E34-B648-B1EC-2B30AEE1CE16}"/>
              </a:ext>
            </a:extLst>
          </p:cNvPr>
          <p:cNvSpPr txBox="1">
            <a:spLocks/>
          </p:cNvSpPr>
          <p:nvPr/>
        </p:nvSpPr>
        <p:spPr>
          <a:xfrm>
            <a:off x="1167685" y="2286000"/>
            <a:ext cx="4606581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925D59-B69A-C446-A05D-400B7ECF77DD}"/>
              </a:ext>
            </a:extLst>
          </p:cNvPr>
          <p:cNvSpPr txBox="1">
            <a:spLocks/>
          </p:cNvSpPr>
          <p:nvPr/>
        </p:nvSpPr>
        <p:spPr>
          <a:xfrm>
            <a:off x="6349285" y="2286000"/>
            <a:ext cx="4606581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9FB6D0-0260-EB4D-B07A-9CE12856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61BF678-6473-E04F-B751-DA14656C9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35544"/>
          <a:stretch/>
        </p:blipFill>
        <p:spPr bwMode="auto">
          <a:xfrm>
            <a:off x="0" y="0"/>
            <a:ext cx="4072128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6D29CEE-91DA-394A-B47A-5E9FC3D76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r="33278"/>
          <a:stretch/>
        </p:blipFill>
        <p:spPr bwMode="auto">
          <a:xfrm>
            <a:off x="8132064" y="-1"/>
            <a:ext cx="4059936" cy="68579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72A6E78-7967-574D-9923-3C965C12F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r="21007" b="2321"/>
          <a:stretch/>
        </p:blipFill>
        <p:spPr bwMode="auto">
          <a:xfrm>
            <a:off x="4072128" y="0"/>
            <a:ext cx="4059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79CFE2-E4B4-C44E-B006-7FE7A4BBA7CD}"/>
              </a:ext>
            </a:extLst>
          </p:cNvPr>
          <p:cNvSpPr/>
          <p:nvPr/>
        </p:nvSpPr>
        <p:spPr>
          <a:xfrm>
            <a:off x="0" y="-1"/>
            <a:ext cx="4072128" cy="6857999"/>
          </a:xfrm>
          <a:prstGeom prst="rect">
            <a:avLst/>
          </a:prstGeom>
          <a:solidFill>
            <a:srgbClr val="97C93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573A23-BE2B-0C43-B9E8-4AA281648D57}"/>
              </a:ext>
            </a:extLst>
          </p:cNvPr>
          <p:cNvSpPr/>
          <p:nvPr/>
        </p:nvSpPr>
        <p:spPr>
          <a:xfrm>
            <a:off x="4071937" y="-1"/>
            <a:ext cx="4072128" cy="6857999"/>
          </a:xfrm>
          <a:prstGeom prst="rect">
            <a:avLst/>
          </a:prstGeom>
          <a:solidFill>
            <a:srgbClr val="B6CFE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0B437-74A2-4847-A0B6-2CC2A7A7CDAC}"/>
              </a:ext>
            </a:extLst>
          </p:cNvPr>
          <p:cNvSpPr/>
          <p:nvPr/>
        </p:nvSpPr>
        <p:spPr>
          <a:xfrm>
            <a:off x="8129587" y="-1"/>
            <a:ext cx="4072128" cy="6857999"/>
          </a:xfrm>
          <a:prstGeom prst="rect">
            <a:avLst/>
          </a:prstGeom>
          <a:solidFill>
            <a:srgbClr val="FDDC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78ACDB-C08E-0749-A073-3C08CC19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0" y="3003178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B382BC-BA62-474C-9985-1F0E9E315976}"/>
              </a:ext>
            </a:extLst>
          </p:cNvPr>
          <p:cNvSpPr txBox="1">
            <a:spLocks/>
          </p:cNvSpPr>
          <p:nvPr/>
        </p:nvSpPr>
        <p:spPr>
          <a:xfrm>
            <a:off x="49936" y="4897428"/>
            <a:ext cx="3971874" cy="1660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575EE-8AE1-744D-81E5-D4086248B766}"/>
              </a:ext>
            </a:extLst>
          </p:cNvPr>
          <p:cNvSpPr txBox="1">
            <a:spLocks/>
          </p:cNvSpPr>
          <p:nvPr/>
        </p:nvSpPr>
        <p:spPr>
          <a:xfrm>
            <a:off x="4122317" y="3003178"/>
            <a:ext cx="3970986" cy="1900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  <a:endParaRPr lang="en-US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617C4D-6BE2-344C-ACD2-F8F3B6F1C0CD}"/>
              </a:ext>
            </a:extLst>
          </p:cNvPr>
          <p:cNvSpPr txBox="1">
            <a:spLocks/>
          </p:cNvSpPr>
          <p:nvPr/>
        </p:nvSpPr>
        <p:spPr>
          <a:xfrm>
            <a:off x="4121873" y="4897428"/>
            <a:ext cx="3971874" cy="1660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5B1CE3-BE91-C441-A502-F92811CE31E2}"/>
              </a:ext>
            </a:extLst>
          </p:cNvPr>
          <p:cNvSpPr txBox="1">
            <a:spLocks/>
          </p:cNvSpPr>
          <p:nvPr/>
        </p:nvSpPr>
        <p:spPr>
          <a:xfrm>
            <a:off x="8208542" y="3003178"/>
            <a:ext cx="3970986" cy="1900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  <a:endParaRPr lang="en-US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BB59C34-07D3-A941-92BB-4F5FFC05B727}"/>
              </a:ext>
            </a:extLst>
          </p:cNvPr>
          <p:cNvSpPr txBox="1">
            <a:spLocks/>
          </p:cNvSpPr>
          <p:nvPr/>
        </p:nvSpPr>
        <p:spPr>
          <a:xfrm>
            <a:off x="8208098" y="4897428"/>
            <a:ext cx="3971874" cy="1660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215CF-2398-344E-AC0E-295D29348370}"/>
              </a:ext>
            </a:extLst>
          </p:cNvPr>
          <p:cNvSpPr/>
          <p:nvPr/>
        </p:nvSpPr>
        <p:spPr>
          <a:xfrm>
            <a:off x="199955" y="4014787"/>
            <a:ext cx="3671836" cy="25431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054E45-5748-0E4F-92E8-6AAE6EBA1ACC}"/>
              </a:ext>
            </a:extLst>
          </p:cNvPr>
          <p:cNvSpPr/>
          <p:nvPr/>
        </p:nvSpPr>
        <p:spPr>
          <a:xfrm>
            <a:off x="4271892" y="4014787"/>
            <a:ext cx="3671836" cy="25431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EF4188-7423-3344-9066-EA64AEFCCC7B}"/>
              </a:ext>
            </a:extLst>
          </p:cNvPr>
          <p:cNvSpPr/>
          <p:nvPr/>
        </p:nvSpPr>
        <p:spPr>
          <a:xfrm>
            <a:off x="8315255" y="4014787"/>
            <a:ext cx="3671836" cy="25431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6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17D080-A678-334A-A7B8-F2ADEBAA5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042998-85C2-8143-AFFE-AF06B150B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285560"/>
              </p:ext>
            </p:extLst>
          </p:nvPr>
        </p:nvGraphicFramePr>
        <p:xfrm>
          <a:off x="3843338" y="1190633"/>
          <a:ext cx="7809583" cy="447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E05E52D-4162-ED4A-B259-A77FF264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1" y="1190633"/>
            <a:ext cx="3064100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B20FCD3-30A2-4E43-873B-4A2A792143CA}"/>
              </a:ext>
            </a:extLst>
          </p:cNvPr>
          <p:cNvSpPr txBox="1">
            <a:spLocks/>
          </p:cNvSpPr>
          <p:nvPr/>
        </p:nvSpPr>
        <p:spPr>
          <a:xfrm>
            <a:off x="373286" y="3476633"/>
            <a:ext cx="2921225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897CB-091E-D84E-80AC-51036FD52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87A0AC-85FC-5D46-AF07-C6853DD21749}"/>
              </a:ext>
            </a:extLst>
          </p:cNvPr>
          <p:cNvGrpSpPr/>
          <p:nvPr/>
        </p:nvGrpSpPr>
        <p:grpSpPr>
          <a:xfrm>
            <a:off x="0" y="1100515"/>
            <a:ext cx="11370046" cy="45719"/>
            <a:chOff x="-3115732" y="761852"/>
            <a:chExt cx="11370046" cy="457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5E537A-87B4-D849-B826-47230C9421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15732" y="807571"/>
              <a:ext cx="11370046" cy="0"/>
            </a:xfrm>
            <a:prstGeom prst="line">
              <a:avLst/>
            </a:prstGeom>
            <a:ln w="6350">
              <a:solidFill>
                <a:srgbClr val="EBEC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244CE-203D-7B44-A912-2EE451312496}"/>
                </a:ext>
              </a:extLst>
            </p:cNvPr>
            <p:cNvSpPr/>
            <p:nvPr userDrawn="1"/>
          </p:nvSpPr>
          <p:spPr>
            <a:xfrm>
              <a:off x="7568514" y="761852"/>
              <a:ext cx="685800" cy="45719"/>
            </a:xfrm>
            <a:prstGeom prst="rect">
              <a:avLst/>
            </a:prstGeom>
            <a:solidFill>
              <a:srgbClr val="97C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13ED608-37A6-8549-9009-6C755EC7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5" y="384385"/>
            <a:ext cx="8973648" cy="761849"/>
          </a:xfrm>
        </p:spPr>
        <p:txBody>
          <a:bodyPr anchor="b">
            <a:normAutofit fontScale="90000"/>
          </a:bodyPr>
          <a:lstStyle>
            <a:lvl1pPr algn="l">
              <a:defRPr sz="3200"/>
            </a:lvl1pPr>
          </a:lstStyle>
          <a:p>
            <a:r>
              <a:rPr lang="en-US" sz="6000" dirty="0">
                <a:solidFill>
                  <a:srgbClr val="141D28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A27E7B-0563-084A-8468-8E9931BFCB7C}"/>
              </a:ext>
            </a:extLst>
          </p:cNvPr>
          <p:cNvSpPr txBox="1">
            <a:spLocks/>
          </p:cNvSpPr>
          <p:nvPr/>
        </p:nvSpPr>
        <p:spPr>
          <a:xfrm>
            <a:off x="601464" y="2802047"/>
            <a:ext cx="5316048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06A43D-AB3E-E846-8D79-F737B3F414B3}"/>
              </a:ext>
            </a:extLst>
          </p:cNvPr>
          <p:cNvSpPr txBox="1">
            <a:spLocks/>
          </p:cNvSpPr>
          <p:nvPr/>
        </p:nvSpPr>
        <p:spPr>
          <a:xfrm>
            <a:off x="601464" y="689184"/>
            <a:ext cx="4850038" cy="1900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to add 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DFAE459-F2F7-7E4B-897C-FE48821EB65D}"/>
              </a:ext>
            </a:extLst>
          </p:cNvPr>
          <p:cNvSpPr txBox="1">
            <a:spLocks/>
          </p:cNvSpPr>
          <p:nvPr/>
        </p:nvSpPr>
        <p:spPr>
          <a:xfrm>
            <a:off x="6053998" y="2802047"/>
            <a:ext cx="5316048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BEA281-597D-5049-81BD-17DB44F3C712}"/>
              </a:ext>
            </a:extLst>
          </p:cNvPr>
          <p:cNvSpPr/>
          <p:nvPr/>
        </p:nvSpPr>
        <p:spPr>
          <a:xfrm>
            <a:off x="0" y="6056307"/>
            <a:ext cx="12192000" cy="801693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8B85A5-F1E6-C840-9650-217E4AE4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87A0AC-85FC-5D46-AF07-C6853DD21749}"/>
              </a:ext>
            </a:extLst>
          </p:cNvPr>
          <p:cNvGrpSpPr/>
          <p:nvPr/>
        </p:nvGrpSpPr>
        <p:grpSpPr>
          <a:xfrm>
            <a:off x="0" y="1100515"/>
            <a:ext cx="11370046" cy="45719"/>
            <a:chOff x="-3115732" y="761852"/>
            <a:chExt cx="11370046" cy="457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5E537A-87B4-D849-B826-47230C9421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15732" y="807571"/>
              <a:ext cx="11370046" cy="0"/>
            </a:xfrm>
            <a:prstGeom prst="line">
              <a:avLst/>
            </a:prstGeom>
            <a:ln w="6350">
              <a:solidFill>
                <a:srgbClr val="EBEC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244CE-203D-7B44-A912-2EE451312496}"/>
                </a:ext>
              </a:extLst>
            </p:cNvPr>
            <p:cNvSpPr/>
            <p:nvPr userDrawn="1"/>
          </p:nvSpPr>
          <p:spPr>
            <a:xfrm>
              <a:off x="7568514" y="761852"/>
              <a:ext cx="685800" cy="45719"/>
            </a:xfrm>
            <a:prstGeom prst="rect">
              <a:avLst/>
            </a:prstGeom>
            <a:solidFill>
              <a:srgbClr val="97C9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13ED608-37A6-8549-9009-6C755EC7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5" y="384385"/>
            <a:ext cx="8973648" cy="761849"/>
          </a:xfrm>
        </p:spPr>
        <p:txBody>
          <a:bodyPr anchor="b">
            <a:normAutofit fontScale="90000"/>
          </a:bodyPr>
          <a:lstStyle>
            <a:lvl1pPr algn="l">
              <a:defRPr sz="3200"/>
            </a:lvl1pPr>
          </a:lstStyle>
          <a:p>
            <a:r>
              <a:rPr lang="en-US" sz="6000" dirty="0">
                <a:solidFill>
                  <a:srgbClr val="141D28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A27E7B-0563-084A-8468-8E9931BFCB7C}"/>
              </a:ext>
            </a:extLst>
          </p:cNvPr>
          <p:cNvSpPr txBox="1">
            <a:spLocks/>
          </p:cNvSpPr>
          <p:nvPr/>
        </p:nvSpPr>
        <p:spPr>
          <a:xfrm>
            <a:off x="601464" y="2802046"/>
            <a:ext cx="3683457" cy="2909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06A43D-AB3E-E846-8D79-F737B3F414B3}"/>
              </a:ext>
            </a:extLst>
          </p:cNvPr>
          <p:cNvSpPr txBox="1">
            <a:spLocks/>
          </p:cNvSpPr>
          <p:nvPr/>
        </p:nvSpPr>
        <p:spPr>
          <a:xfrm>
            <a:off x="601464" y="689184"/>
            <a:ext cx="4850038" cy="1900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to add header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C02E36-5D8A-9E4E-873F-17A5F8F98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92838"/>
              </p:ext>
            </p:extLst>
          </p:nvPr>
        </p:nvGraphicFramePr>
        <p:xfrm>
          <a:off x="4459246" y="1554449"/>
          <a:ext cx="6910800" cy="415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BD6092C-188E-5447-AE35-B1704DC16A20}"/>
              </a:ext>
            </a:extLst>
          </p:cNvPr>
          <p:cNvSpPr/>
          <p:nvPr/>
        </p:nvSpPr>
        <p:spPr>
          <a:xfrm>
            <a:off x="0" y="6056307"/>
            <a:ext cx="12192000" cy="801693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25E5D-7556-2547-91CB-D6A80232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DEC3837-AEBC-9A4E-8CA4-38083F0866FA}"/>
              </a:ext>
            </a:extLst>
          </p:cNvPr>
          <p:cNvSpPr/>
          <p:nvPr/>
        </p:nvSpPr>
        <p:spPr>
          <a:xfrm rot="10800000" flipH="1">
            <a:off x="0" y="0"/>
            <a:ext cx="12192000" cy="6858000"/>
          </a:xfrm>
          <a:prstGeom prst="rtTriangle">
            <a:avLst/>
          </a:prstGeom>
          <a:solidFill>
            <a:srgbClr val="97C93C"/>
          </a:solidFill>
          <a:ln>
            <a:solidFill>
              <a:srgbClr val="97C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AAD91-8F43-A94C-8EBC-7DB0A2B7EB1C}"/>
              </a:ext>
            </a:extLst>
          </p:cNvPr>
          <p:cNvSpPr/>
          <p:nvPr/>
        </p:nvSpPr>
        <p:spPr>
          <a:xfrm>
            <a:off x="745636" y="714375"/>
            <a:ext cx="5561099" cy="5597310"/>
          </a:xfrm>
          <a:prstGeom prst="rect">
            <a:avLst/>
          </a:prstGeom>
          <a:noFill/>
          <a:ln w="38100">
            <a:solidFill>
              <a:srgbClr val="B6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3E71D5-0E26-0E46-9E36-2E9FAD5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86" y="0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65AAE17-3D99-9C4E-881C-302764C587FC}"/>
              </a:ext>
            </a:extLst>
          </p:cNvPr>
          <p:cNvSpPr txBox="1">
            <a:spLocks/>
          </p:cNvSpPr>
          <p:nvPr/>
        </p:nvSpPr>
        <p:spPr>
          <a:xfrm>
            <a:off x="1167686" y="2286000"/>
            <a:ext cx="410942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DE18A-14CE-D243-886A-31268163B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DEC3837-AEBC-9A4E-8CA4-38083F0866FA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97C93C"/>
          </a:solidFill>
          <a:ln>
            <a:solidFill>
              <a:srgbClr val="97C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AAD91-8F43-A94C-8EBC-7DB0A2B7EB1C}"/>
              </a:ext>
            </a:extLst>
          </p:cNvPr>
          <p:cNvSpPr/>
          <p:nvPr/>
        </p:nvSpPr>
        <p:spPr>
          <a:xfrm>
            <a:off x="745636" y="714375"/>
            <a:ext cx="5561099" cy="5207960"/>
          </a:xfrm>
          <a:prstGeom prst="rect">
            <a:avLst/>
          </a:prstGeom>
          <a:noFill/>
          <a:ln w="38100">
            <a:solidFill>
              <a:srgbClr val="B6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3E71D5-0E26-0E46-9E36-2E9FAD5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86" y="1739685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65AAE17-3D99-9C4E-881C-302764C587FC}"/>
              </a:ext>
            </a:extLst>
          </p:cNvPr>
          <p:cNvSpPr txBox="1">
            <a:spLocks/>
          </p:cNvSpPr>
          <p:nvPr/>
        </p:nvSpPr>
        <p:spPr>
          <a:xfrm>
            <a:off x="1167686" y="4025685"/>
            <a:ext cx="467431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41D28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92A84-4DA5-7844-A9CA-082F3AE3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7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02924-B01A-1D43-BF3F-B51FC4E02C58}"/>
              </a:ext>
            </a:extLst>
          </p:cNvPr>
          <p:cNvSpPr/>
          <p:nvPr/>
        </p:nvSpPr>
        <p:spPr>
          <a:xfrm>
            <a:off x="2929180" y="0"/>
            <a:ext cx="9262820" cy="6858000"/>
          </a:xfrm>
          <a:prstGeom prst="rect">
            <a:avLst/>
          </a:prstGeom>
          <a:solidFill>
            <a:srgbClr val="97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522560-A760-C34F-A07D-565BE10C8B6C}"/>
              </a:ext>
            </a:extLst>
          </p:cNvPr>
          <p:cNvSpPr/>
          <p:nvPr/>
        </p:nvSpPr>
        <p:spPr>
          <a:xfrm>
            <a:off x="2909584" y="546315"/>
            <a:ext cx="8537965" cy="5765369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3DAD9-07D0-6B47-9E45-E0370AF8EA17}"/>
              </a:ext>
            </a:extLst>
          </p:cNvPr>
          <p:cNvSpPr/>
          <p:nvPr/>
        </p:nvSpPr>
        <p:spPr>
          <a:xfrm>
            <a:off x="681391" y="546315"/>
            <a:ext cx="2228193" cy="5765369"/>
          </a:xfrm>
          <a:prstGeom prst="rect">
            <a:avLst/>
          </a:prstGeom>
          <a:noFill/>
          <a:ln w="38100">
            <a:solidFill>
              <a:srgbClr val="97C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B4F120-DEE5-6B4E-A083-DF5D869C303A}"/>
              </a:ext>
            </a:extLst>
          </p:cNvPr>
          <p:cNvSpPr/>
          <p:nvPr/>
        </p:nvSpPr>
        <p:spPr>
          <a:xfrm>
            <a:off x="1640458" y="2159873"/>
            <a:ext cx="2538251" cy="2538251"/>
          </a:xfrm>
          <a:prstGeom prst="ellipse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45579-7A58-AA49-BFC1-7030388E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73" y="2837299"/>
            <a:ext cx="1779422" cy="1183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FCFBF74-7B75-2D48-9D71-AF05EFBEE20B}"/>
              </a:ext>
            </a:extLst>
          </p:cNvPr>
          <p:cNvSpPr txBox="1">
            <a:spLocks/>
          </p:cNvSpPr>
          <p:nvPr/>
        </p:nvSpPr>
        <p:spPr>
          <a:xfrm>
            <a:off x="5068420" y="3258861"/>
            <a:ext cx="5748181" cy="226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D4251D1-A1D9-814B-A160-CC42BF11F54E}"/>
              </a:ext>
            </a:extLst>
          </p:cNvPr>
          <p:cNvSpPr txBox="1">
            <a:spLocks/>
          </p:cNvSpPr>
          <p:nvPr/>
        </p:nvSpPr>
        <p:spPr>
          <a:xfrm>
            <a:off x="5459001" y="2098649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704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124C1-8146-644D-B1BB-49B8756E4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87" y="1399087"/>
            <a:ext cx="4978400" cy="917657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b="1" dirty="0">
                <a:latin typeface="PT Sans" panose="020B0503020203020204" pitchFamily="34" charset="77"/>
              </a:rPr>
              <a:t>[</a:t>
            </a:r>
            <a:r>
              <a:rPr lang="en-US" sz="1800" b="1" dirty="0" err="1">
                <a:latin typeface="PT Sans" panose="020B0503020203020204" pitchFamily="34" charset="77"/>
              </a:rPr>
              <a:t>Firstname</a:t>
            </a:r>
            <a:r>
              <a:rPr lang="en-US" sz="1800" b="1" dirty="0">
                <a:latin typeface="PT Sans" panose="020B0503020203020204" pitchFamily="34" charset="77"/>
              </a:rPr>
              <a:t> </a:t>
            </a:r>
            <a:r>
              <a:rPr lang="en-US" sz="1800" b="1" dirty="0" err="1">
                <a:latin typeface="PT Sans" panose="020B0503020203020204" pitchFamily="34" charset="77"/>
              </a:rPr>
              <a:t>Lastname</a:t>
            </a:r>
            <a:r>
              <a:rPr lang="en-US" sz="1800" b="1" dirty="0">
                <a:latin typeface="PT Sans" panose="020B0503020203020204" pitchFamily="34" charset="77"/>
              </a:rPr>
              <a:t>]</a:t>
            </a:r>
            <a:r>
              <a:rPr lang="en-US" sz="1800" dirty="0">
                <a:latin typeface="PT Sans" panose="020B0503020203020204" pitchFamily="34" charset="77"/>
              </a:rPr>
              <a:t>, [Title]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dirty="0">
                <a:latin typeface="PT Sans" panose="020B0503020203020204" pitchFamily="34" charset="77"/>
              </a:rPr>
              <a:t>[Company]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sz="1800" dirty="0">
              <a:latin typeface="PT Sans" panose="020B0503020203020204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10DD5-643E-914E-AF1E-0D2F20F7D283}"/>
              </a:ext>
            </a:extLst>
          </p:cNvPr>
          <p:cNvSpPr/>
          <p:nvPr/>
        </p:nvSpPr>
        <p:spPr>
          <a:xfrm>
            <a:off x="0" y="1172202"/>
            <a:ext cx="7032313" cy="4997646"/>
          </a:xfrm>
          <a:prstGeom prst="rect">
            <a:avLst/>
          </a:prstGeom>
          <a:solidFill>
            <a:srgbClr val="97C93C"/>
          </a:solidFill>
          <a:ln>
            <a:solidFill>
              <a:srgbClr val="97C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3B14388-D3CF-7F4D-A4DB-E6AA33CE0F15}"/>
              </a:ext>
            </a:extLst>
          </p:cNvPr>
          <p:cNvSpPr txBox="1">
            <a:spLocks/>
          </p:cNvSpPr>
          <p:nvPr/>
        </p:nvSpPr>
        <p:spPr>
          <a:xfrm>
            <a:off x="7112087" y="2637070"/>
            <a:ext cx="4978400" cy="91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b="1" dirty="0">
                <a:latin typeface="PT Sans" panose="020B0503020203020204" pitchFamily="34" charset="77"/>
              </a:rPr>
              <a:t>[</a:t>
            </a:r>
            <a:r>
              <a:rPr lang="en-US" sz="1800" b="1" dirty="0" err="1">
                <a:latin typeface="PT Sans" panose="020B0503020203020204" pitchFamily="34" charset="77"/>
              </a:rPr>
              <a:t>Firstname</a:t>
            </a:r>
            <a:r>
              <a:rPr lang="en-US" sz="1800" b="1" dirty="0">
                <a:latin typeface="PT Sans" panose="020B0503020203020204" pitchFamily="34" charset="77"/>
              </a:rPr>
              <a:t> </a:t>
            </a:r>
            <a:r>
              <a:rPr lang="en-US" sz="1800" b="1" dirty="0" err="1">
                <a:latin typeface="PT Sans" panose="020B0503020203020204" pitchFamily="34" charset="77"/>
              </a:rPr>
              <a:t>Lastname</a:t>
            </a:r>
            <a:r>
              <a:rPr lang="en-US" sz="1800" b="1" dirty="0">
                <a:latin typeface="PT Sans" panose="020B0503020203020204" pitchFamily="34" charset="77"/>
              </a:rPr>
              <a:t>]</a:t>
            </a:r>
            <a:r>
              <a:rPr lang="en-US" sz="1800" dirty="0">
                <a:latin typeface="PT Sans" panose="020B0503020203020204" pitchFamily="34" charset="77"/>
              </a:rPr>
              <a:t>, [Title]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dirty="0">
                <a:latin typeface="PT Sans" panose="020B0503020203020204" pitchFamily="34" charset="77"/>
              </a:rPr>
              <a:t>[Company]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sz="1800" dirty="0">
              <a:latin typeface="PT Sans" panose="020B0503020203020204" pitchFamily="34" charset="77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89E613-3E40-074E-9A81-9A8F5559D89E}"/>
              </a:ext>
            </a:extLst>
          </p:cNvPr>
          <p:cNvSpPr txBox="1">
            <a:spLocks/>
          </p:cNvSpPr>
          <p:nvPr/>
        </p:nvSpPr>
        <p:spPr>
          <a:xfrm>
            <a:off x="7112087" y="3875053"/>
            <a:ext cx="4978400" cy="91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b="1" dirty="0">
                <a:latin typeface="PT Sans" panose="020B0503020203020204" pitchFamily="34" charset="77"/>
              </a:rPr>
              <a:t>[</a:t>
            </a:r>
            <a:r>
              <a:rPr lang="en-US" sz="1800" b="1" dirty="0" err="1">
                <a:latin typeface="PT Sans" panose="020B0503020203020204" pitchFamily="34" charset="77"/>
              </a:rPr>
              <a:t>Firstname</a:t>
            </a:r>
            <a:r>
              <a:rPr lang="en-US" sz="1800" b="1" dirty="0">
                <a:latin typeface="PT Sans" panose="020B0503020203020204" pitchFamily="34" charset="77"/>
              </a:rPr>
              <a:t> </a:t>
            </a:r>
            <a:r>
              <a:rPr lang="en-US" sz="1800" b="1" dirty="0" err="1">
                <a:latin typeface="PT Sans" panose="020B0503020203020204" pitchFamily="34" charset="77"/>
              </a:rPr>
              <a:t>Lastname</a:t>
            </a:r>
            <a:r>
              <a:rPr lang="en-US" sz="1800" b="1" dirty="0">
                <a:latin typeface="PT Sans" panose="020B0503020203020204" pitchFamily="34" charset="77"/>
              </a:rPr>
              <a:t>]</a:t>
            </a:r>
            <a:r>
              <a:rPr lang="en-US" sz="1800" dirty="0">
                <a:latin typeface="PT Sans" panose="020B0503020203020204" pitchFamily="34" charset="77"/>
              </a:rPr>
              <a:t>, [Title]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dirty="0">
                <a:latin typeface="PT Sans" panose="020B0503020203020204" pitchFamily="34" charset="77"/>
              </a:rPr>
              <a:t>[Company]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sz="1800" dirty="0">
              <a:latin typeface="PT Sans" panose="020B0503020203020204" pitchFamily="34" charset="77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FBAB7FE-D4A2-EB46-8059-37C1D7D46615}"/>
              </a:ext>
            </a:extLst>
          </p:cNvPr>
          <p:cNvSpPr txBox="1">
            <a:spLocks/>
          </p:cNvSpPr>
          <p:nvPr/>
        </p:nvSpPr>
        <p:spPr>
          <a:xfrm>
            <a:off x="7112087" y="5113035"/>
            <a:ext cx="4978400" cy="91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b="1" dirty="0">
                <a:latin typeface="PT Sans" panose="020B0503020203020204" pitchFamily="34" charset="77"/>
              </a:rPr>
              <a:t>[</a:t>
            </a:r>
            <a:r>
              <a:rPr lang="en-US" sz="1800" b="1" dirty="0" err="1">
                <a:latin typeface="PT Sans" panose="020B0503020203020204" pitchFamily="34" charset="77"/>
              </a:rPr>
              <a:t>Firstname</a:t>
            </a:r>
            <a:r>
              <a:rPr lang="en-US" sz="1800" b="1" dirty="0">
                <a:latin typeface="PT Sans" panose="020B0503020203020204" pitchFamily="34" charset="77"/>
              </a:rPr>
              <a:t> </a:t>
            </a:r>
            <a:r>
              <a:rPr lang="en-US" sz="1800" b="1" dirty="0" err="1">
                <a:latin typeface="PT Sans" panose="020B0503020203020204" pitchFamily="34" charset="77"/>
              </a:rPr>
              <a:t>Lastname</a:t>
            </a:r>
            <a:r>
              <a:rPr lang="en-US" sz="1800" b="1" dirty="0">
                <a:latin typeface="PT Sans" panose="020B0503020203020204" pitchFamily="34" charset="77"/>
              </a:rPr>
              <a:t>]</a:t>
            </a:r>
            <a:r>
              <a:rPr lang="en-US" sz="1800" dirty="0">
                <a:latin typeface="PT Sans" panose="020B0503020203020204" pitchFamily="34" charset="77"/>
              </a:rPr>
              <a:t>, [Title]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r>
              <a:rPr lang="en-US" sz="1800" dirty="0">
                <a:latin typeface="PT Sans" panose="020B0503020203020204" pitchFamily="34" charset="77"/>
              </a:rPr>
              <a:t>[Company]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sz="1800" dirty="0">
              <a:latin typeface="PT Sans" panose="020B0503020203020204" pitchFamily="34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25F60D-342F-F540-889B-7DCD664AB655}"/>
              </a:ext>
            </a:extLst>
          </p:cNvPr>
          <p:cNvSpPr/>
          <p:nvPr/>
        </p:nvSpPr>
        <p:spPr>
          <a:xfrm>
            <a:off x="693694" y="827308"/>
            <a:ext cx="10804611" cy="5597310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0D875-7748-D94B-9035-08CAB8B9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4" y="1399087"/>
            <a:ext cx="4997536" cy="143558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PT Sans" panose="020B0503020203020204" pitchFamily="34" charset="77"/>
              </a:rPr>
              <a:t>Presenters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BD32C-B813-DF4C-8A68-F983E38CC6F0}"/>
              </a:ext>
            </a:extLst>
          </p:cNvPr>
          <p:cNvSpPr/>
          <p:nvPr/>
        </p:nvSpPr>
        <p:spPr>
          <a:xfrm>
            <a:off x="5887045" y="1399087"/>
            <a:ext cx="1010093" cy="1010093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041361-2E28-014D-B4CB-FC9058A8D3DC}"/>
              </a:ext>
            </a:extLst>
          </p:cNvPr>
          <p:cNvSpPr/>
          <p:nvPr/>
        </p:nvSpPr>
        <p:spPr>
          <a:xfrm>
            <a:off x="5887045" y="2579300"/>
            <a:ext cx="1010093" cy="1010093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792B4-A883-6B44-B7B3-4AD8C22A7BFD}"/>
              </a:ext>
            </a:extLst>
          </p:cNvPr>
          <p:cNvSpPr/>
          <p:nvPr/>
        </p:nvSpPr>
        <p:spPr>
          <a:xfrm>
            <a:off x="5887045" y="3759513"/>
            <a:ext cx="1010093" cy="1010093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7C1A10-9DA0-5749-B4DE-08681CB74E49}"/>
              </a:ext>
            </a:extLst>
          </p:cNvPr>
          <p:cNvSpPr/>
          <p:nvPr/>
        </p:nvSpPr>
        <p:spPr>
          <a:xfrm>
            <a:off x="5887045" y="4939727"/>
            <a:ext cx="1010093" cy="1010093"/>
          </a:xfrm>
          <a:prstGeom prst="rect">
            <a:avLst/>
          </a:prstGeom>
          <a:solidFill>
            <a:srgbClr val="141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5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E408F72-4C5D-9546-8FD3-35787256A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0" b="24759"/>
          <a:stretch/>
        </p:blipFill>
        <p:spPr bwMode="auto">
          <a:xfrm>
            <a:off x="0" y="-1"/>
            <a:ext cx="12191999" cy="3566160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9688FB-3B88-C34A-9BA6-3FA951D068B0}"/>
              </a:ext>
            </a:extLst>
          </p:cNvPr>
          <p:cNvSpPr/>
          <p:nvPr/>
        </p:nvSpPr>
        <p:spPr>
          <a:xfrm>
            <a:off x="0" y="1"/>
            <a:ext cx="12191999" cy="3566158"/>
          </a:xfrm>
          <a:prstGeom prst="rect">
            <a:avLst/>
          </a:prstGeom>
          <a:solidFill>
            <a:srgbClr val="97C93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0A187-5032-2A4D-9D71-330E7044388E}"/>
              </a:ext>
            </a:extLst>
          </p:cNvPr>
          <p:cNvSpPr/>
          <p:nvPr/>
        </p:nvSpPr>
        <p:spPr>
          <a:xfrm>
            <a:off x="6757988" y="1785939"/>
            <a:ext cx="4689561" cy="4525746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76B12-9D8E-7146-BB84-AAB63AC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588" y="1528527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16CD53-AA50-714E-9149-87855052968F}"/>
              </a:ext>
            </a:extLst>
          </p:cNvPr>
          <p:cNvSpPr txBox="1">
            <a:spLocks/>
          </p:cNvSpPr>
          <p:nvPr/>
        </p:nvSpPr>
        <p:spPr>
          <a:xfrm>
            <a:off x="7049114" y="3857625"/>
            <a:ext cx="410942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1CDCF3-F6A6-9D46-8F25-8B5A9876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7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4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9563F-39A4-A741-AC24-998323979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8" b="4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A86DA-22AF-7241-853F-26E20950295F}"/>
              </a:ext>
            </a:extLst>
          </p:cNvPr>
          <p:cNvSpPr/>
          <p:nvPr/>
        </p:nvSpPr>
        <p:spPr>
          <a:xfrm>
            <a:off x="1" y="0"/>
            <a:ext cx="12191999" cy="6949438"/>
          </a:xfrm>
          <a:prstGeom prst="rect">
            <a:avLst/>
          </a:prstGeom>
          <a:solidFill>
            <a:srgbClr val="141D2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A573B-B157-0048-9FDE-5F1E2DE4B63B}"/>
              </a:ext>
            </a:extLst>
          </p:cNvPr>
          <p:cNvSpPr txBox="1">
            <a:spLocks/>
          </p:cNvSpPr>
          <p:nvPr/>
        </p:nvSpPr>
        <p:spPr>
          <a:xfrm>
            <a:off x="3221909" y="5459150"/>
            <a:ext cx="5748181" cy="226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B64D9E-2430-1240-B5F4-48334C3CDAFC}"/>
              </a:ext>
            </a:extLst>
          </p:cNvPr>
          <p:cNvSpPr txBox="1">
            <a:spLocks/>
          </p:cNvSpPr>
          <p:nvPr/>
        </p:nvSpPr>
        <p:spPr>
          <a:xfrm>
            <a:off x="3221909" y="4298938"/>
            <a:ext cx="5748181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237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E9F64F-FD96-EF44-A259-D79E33BD2792}"/>
              </a:ext>
            </a:extLst>
          </p:cNvPr>
          <p:cNvSpPr/>
          <p:nvPr/>
        </p:nvSpPr>
        <p:spPr>
          <a:xfrm>
            <a:off x="2929180" y="0"/>
            <a:ext cx="9262820" cy="6858000"/>
          </a:xfrm>
          <a:prstGeom prst="rect">
            <a:avLst/>
          </a:prstGeom>
          <a:solidFill>
            <a:srgbClr val="97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8681C36-56A2-E644-B78E-9600EB3F0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" r="45148"/>
          <a:stretch/>
        </p:blipFill>
        <p:spPr bwMode="auto">
          <a:xfrm>
            <a:off x="-1" y="1"/>
            <a:ext cx="5029200" cy="68768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3665E5-9671-454E-BDF3-909F94F3B23E}"/>
              </a:ext>
            </a:extLst>
          </p:cNvPr>
          <p:cNvSpPr/>
          <p:nvPr/>
        </p:nvSpPr>
        <p:spPr>
          <a:xfrm>
            <a:off x="5886450" y="714375"/>
            <a:ext cx="5561099" cy="5597310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CA888-C744-5943-A4EB-D711D942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500" y="0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2C4F62-8E34-B648-B1EC-2B30AEE1CE16}"/>
              </a:ext>
            </a:extLst>
          </p:cNvPr>
          <p:cNvSpPr txBox="1">
            <a:spLocks/>
          </p:cNvSpPr>
          <p:nvPr/>
        </p:nvSpPr>
        <p:spPr>
          <a:xfrm>
            <a:off x="6308500" y="2286000"/>
            <a:ext cx="410942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6D7DC-B562-0C40-B427-78F55F89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7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E9F64F-FD96-EF44-A259-D79E33BD2792}"/>
              </a:ext>
            </a:extLst>
          </p:cNvPr>
          <p:cNvSpPr/>
          <p:nvPr/>
        </p:nvSpPr>
        <p:spPr>
          <a:xfrm>
            <a:off x="0" y="0"/>
            <a:ext cx="9262820" cy="6858000"/>
          </a:xfrm>
          <a:prstGeom prst="rect">
            <a:avLst/>
          </a:prstGeom>
          <a:solidFill>
            <a:srgbClr val="97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665E5-9671-454E-BDF3-909F94F3B23E}"/>
              </a:ext>
            </a:extLst>
          </p:cNvPr>
          <p:cNvSpPr/>
          <p:nvPr/>
        </p:nvSpPr>
        <p:spPr>
          <a:xfrm>
            <a:off x="745636" y="714375"/>
            <a:ext cx="5561099" cy="5597310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CA888-C744-5943-A4EB-D711D942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86" y="0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2C4F62-8E34-B648-B1EC-2B30AEE1CE16}"/>
              </a:ext>
            </a:extLst>
          </p:cNvPr>
          <p:cNvSpPr txBox="1">
            <a:spLocks/>
          </p:cNvSpPr>
          <p:nvPr/>
        </p:nvSpPr>
        <p:spPr>
          <a:xfrm>
            <a:off x="1167686" y="2286000"/>
            <a:ext cx="410942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C557CD5-FB5E-B247-87CE-EF4AF9460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2" r="48467"/>
          <a:stretch/>
        </p:blipFill>
        <p:spPr bwMode="auto">
          <a:xfrm>
            <a:off x="6888480" y="-6219"/>
            <a:ext cx="530352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680DE-2326-7248-B139-39FAEFE1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6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E9F64F-FD96-EF44-A259-D79E33BD2792}"/>
              </a:ext>
            </a:extLst>
          </p:cNvPr>
          <p:cNvSpPr/>
          <p:nvPr/>
        </p:nvSpPr>
        <p:spPr>
          <a:xfrm>
            <a:off x="2929180" y="0"/>
            <a:ext cx="9262820" cy="6858000"/>
          </a:xfrm>
          <a:prstGeom prst="rect">
            <a:avLst/>
          </a:prstGeom>
          <a:solidFill>
            <a:srgbClr val="97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8681C36-56A2-E644-B78E-9600EB3F0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" r="44039"/>
          <a:stretch/>
        </p:blipFill>
        <p:spPr bwMode="auto">
          <a:xfrm>
            <a:off x="-2" y="0"/>
            <a:ext cx="5120640" cy="68628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3665E5-9671-454E-BDF3-909F94F3B23E}"/>
              </a:ext>
            </a:extLst>
          </p:cNvPr>
          <p:cNvSpPr/>
          <p:nvPr/>
        </p:nvSpPr>
        <p:spPr>
          <a:xfrm>
            <a:off x="5886450" y="714375"/>
            <a:ext cx="5561099" cy="5597310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CA888-C744-5943-A4EB-D711D942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500" y="0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2C4F62-8E34-B648-B1EC-2B30AEE1CE16}"/>
              </a:ext>
            </a:extLst>
          </p:cNvPr>
          <p:cNvSpPr txBox="1">
            <a:spLocks/>
          </p:cNvSpPr>
          <p:nvPr/>
        </p:nvSpPr>
        <p:spPr>
          <a:xfrm>
            <a:off x="6308500" y="2286000"/>
            <a:ext cx="410942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6D7DC-B562-0C40-B427-78F55F89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7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E9F64F-FD96-EF44-A259-D79E33BD2792}"/>
              </a:ext>
            </a:extLst>
          </p:cNvPr>
          <p:cNvSpPr/>
          <p:nvPr/>
        </p:nvSpPr>
        <p:spPr>
          <a:xfrm>
            <a:off x="0" y="0"/>
            <a:ext cx="9262820" cy="6858000"/>
          </a:xfrm>
          <a:prstGeom prst="rect">
            <a:avLst/>
          </a:prstGeom>
          <a:solidFill>
            <a:srgbClr val="97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665E5-9671-454E-BDF3-909F94F3B23E}"/>
              </a:ext>
            </a:extLst>
          </p:cNvPr>
          <p:cNvSpPr/>
          <p:nvPr/>
        </p:nvSpPr>
        <p:spPr>
          <a:xfrm>
            <a:off x="745636" y="714375"/>
            <a:ext cx="5561099" cy="5597310"/>
          </a:xfrm>
          <a:prstGeom prst="rect">
            <a:avLst/>
          </a:prstGeom>
          <a:noFill/>
          <a:ln w="38100">
            <a:solidFill>
              <a:srgbClr val="FD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CA888-C744-5943-A4EB-D711D942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86" y="0"/>
            <a:ext cx="4850038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2C4F62-8E34-B648-B1EC-2B30AEE1CE16}"/>
              </a:ext>
            </a:extLst>
          </p:cNvPr>
          <p:cNvSpPr txBox="1">
            <a:spLocks/>
          </p:cNvSpPr>
          <p:nvPr/>
        </p:nvSpPr>
        <p:spPr>
          <a:xfrm>
            <a:off x="1167686" y="2286000"/>
            <a:ext cx="410942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Click here to add paragraph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C557CD5-FB5E-B247-87CE-EF4AF9460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" r="40194" b="56"/>
          <a:stretch/>
        </p:blipFill>
        <p:spPr bwMode="auto">
          <a:xfrm>
            <a:off x="6728785" y="0"/>
            <a:ext cx="5486400" cy="68762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680DE-2326-7248-B139-39FAEFE1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553" y="6182928"/>
            <a:ext cx="843444" cy="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205</Words>
  <Application>Microsoft Macintosh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PT Sans</vt:lpstr>
      <vt:lpstr>Symbol</vt:lpstr>
      <vt:lpstr>Office Theme</vt:lpstr>
      <vt:lpstr>PowerPoint Presentation</vt:lpstr>
      <vt:lpstr>PowerPoint Presentation</vt:lpstr>
      <vt:lpstr>Presenters </vt:lpstr>
      <vt:lpstr>Click to add title</vt:lpstr>
      <vt:lpstr>PowerPoint Presentation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2019-08-23T14:33:56Z</dcterms:created>
  <dcterms:modified xsi:type="dcterms:W3CDTF">2019-08-26T18:46:49Z</dcterms:modified>
</cp:coreProperties>
</file>